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8" r:id="rId5"/>
    <p:sldId id="289" r:id="rId6"/>
    <p:sldId id="260" r:id="rId7"/>
    <p:sldId id="261" r:id="rId8"/>
    <p:sldId id="262" r:id="rId9"/>
    <p:sldId id="291" r:id="rId10"/>
    <p:sldId id="287" r:id="rId11"/>
    <p:sldId id="280" r:id="rId12"/>
    <p:sldId id="290" r:id="rId13"/>
    <p:sldId id="284" r:id="rId14"/>
    <p:sldId id="285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1D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E30B-B513-40B1-8829-6C3FEDEF4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0F987-F393-46B8-A702-08CFBB177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0B92-8DF6-48C8-8EE3-AE36C22C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AFCD-19CA-4810-B6F7-B0ACEC7E9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3483-AC90-480E-AAC5-7F8DE90A5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FF15-4E9A-4E33-B869-71122089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B181-1324-47E7-A2C1-F58CE523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A027-2B4A-4EB5-ADC1-4394F92C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B123-DA0B-4B3F-AD6E-6655A11E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ECCA-1798-43C2-BBE0-02F16FF7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75E9-40BC-4383-BDBF-33B45F68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E08D63D0-5B44-41BB-8754-5945E7B1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eronkhal%20highschool\Desktop\chandina\individual\Mamun_Computer_Six\MS%20Word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ed Rectangle 4"/>
          <p:cNvSpPr>
            <a:spLocks noChangeArrowheads="1"/>
          </p:cNvSpPr>
          <p:nvPr/>
        </p:nvSpPr>
        <p:spPr bwMode="auto">
          <a:xfrm>
            <a:off x="1143000" y="1600200"/>
            <a:ext cx="7772400" cy="3048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IN" sz="199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BS\Desktop\Wor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3086100" y="876301"/>
            <a:ext cx="989012" cy="9128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6200" y="1981200"/>
            <a:ext cx="1852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800">
                <a:latin typeface="NikoshBAN" pitchFamily="2" charset="0"/>
                <a:cs typeface="NikoshBAN" pitchFamily="2" charset="0"/>
              </a:rPr>
              <a:t>লেখার সাইজ </a:t>
            </a:r>
          </a:p>
          <a:p>
            <a:r>
              <a:rPr lang="bn-IN" sz="2800">
                <a:latin typeface="NikoshBAN" pitchFamily="2" charset="0"/>
                <a:cs typeface="NikoshBAN" pitchFamily="2" charset="0"/>
              </a:rPr>
              <a:t>বড়-ছোটো করা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66700" y="1028700"/>
            <a:ext cx="1066800" cy="838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8" y="1900238"/>
            <a:ext cx="202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800">
                <a:latin typeface="NikoshBAN" pitchFamily="2" charset="0"/>
                <a:cs typeface="NikoshBAN" pitchFamily="2" charset="0"/>
              </a:rPr>
              <a:t>ফরমেটিং টুলবার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>
            <a:off x="762000" y="3124200"/>
            <a:ext cx="1219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4225" y="2844800"/>
            <a:ext cx="99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200">
                <a:latin typeface="NikoshBAN" pitchFamily="2" charset="0"/>
                <a:cs typeface="NikoshBAN" pitchFamily="2" charset="0"/>
              </a:rPr>
              <a:t>কার্সার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0800000">
            <a:off x="3352800" y="381000"/>
            <a:ext cx="2667000" cy="1371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00700" y="1671638"/>
            <a:ext cx="1138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3200">
                <a:latin typeface="NikoshBAN" pitchFamily="2" charset="0"/>
                <a:cs typeface="NikoshBAN" pitchFamily="2" charset="0"/>
              </a:rPr>
              <a:t>মেনুবার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1790700" y="1104900"/>
            <a:ext cx="1371600" cy="838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57450" y="2271713"/>
            <a:ext cx="127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200">
                <a:latin typeface="NikoshBAN" pitchFamily="2" charset="0"/>
                <a:cs typeface="NikoshBAN" pitchFamily="2" charset="0"/>
              </a:rPr>
              <a:t>ফন্ট বক্স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667000" y="4495800"/>
            <a:ext cx="38100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IN" sz="5400">
                <a:latin typeface="NikoshBAN" pitchFamily="2" charset="0"/>
                <a:cs typeface="NikoshBAN" pitchFamily="2" charset="0"/>
              </a:rPr>
              <a:t>এম এস ওয়ার্ড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29000" y="609600"/>
            <a:ext cx="914400" cy="4572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114800" y="1066800"/>
            <a:ext cx="2133600" cy="16002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43588" y="2724150"/>
            <a:ext cx="2478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2800">
                <a:latin typeface="NikoshBAN" pitchFamily="2" charset="0"/>
                <a:cs typeface="NikoshBAN" pitchFamily="2" charset="0"/>
              </a:rPr>
              <a:t>বল্ড-ইটালিক-আন্ডার </a:t>
            </a:r>
          </a:p>
          <a:p>
            <a:r>
              <a:rPr lang="bn-IN" sz="2800">
                <a:latin typeface="NikoshBAN" pitchFamily="2" charset="0"/>
                <a:cs typeface="NikoshBAN" pitchFamily="2" charset="0"/>
              </a:rPr>
              <a:t>লাইন করা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8" grpId="0"/>
      <p:bldP spid="24" grpId="0"/>
      <p:bldP spid="25" grpId="0" animBg="1"/>
      <p:bldP spid="1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153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১) এম এস ওয়ার্ড চালু করার পর স্ক্রীনের </a:t>
            </a:r>
          </a:p>
          <a:p>
            <a:pPr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যে স্থানে টাইপ করবে কার্সার সেখানে রাখতে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153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২) যে ফন্ট ব্যবহার করবে ফরমেটিং টুলবারের ফন্ট বক্স থেকে নির্বাচন করতে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88" y="3752671"/>
            <a:ext cx="8153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৩) লেখার সাইজ বড়-ছোট করতে ফরমেটিং টুলবারের ফন্ট সাইজ বক্স থেকে ফন্টের সাইজ নির্বাচন করতে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088" y="5083314"/>
            <a:ext cx="8153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৪) অতপর তথ্যাবলি লিখে ডকুমেন্ট তৈরি করা যায়।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38400" y="152400"/>
            <a:ext cx="3733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IN" sz="4400" b="1">
                <a:latin typeface="NikoshBAN" pitchFamily="2" charset="0"/>
                <a:cs typeface="NikoshBAN" pitchFamily="2" charset="0"/>
              </a:rPr>
              <a:t>ডকুমেন্ট তৈরি করাঃ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86000" y="609600"/>
            <a:ext cx="4724400" cy="1295400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66800" y="2819400"/>
            <a:ext cx="4343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742950" indent="-742950" eaLnBrk="0" hangingPunct="0">
              <a:lnSpc>
                <a:spcPct val="150000"/>
              </a:lnSpc>
              <a:buFontTx/>
              <a:buAutoNum type="arabicParenR"/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তথ্য বল্ড কর।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4038600"/>
            <a:ext cx="4572000" cy="10810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২) তথ্য আন্ডার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লাইন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কর।</a:t>
            </a:r>
          </a:p>
          <a:p>
            <a:pPr eaLnBrk="0" hangingPunct="0">
              <a:lnSpc>
                <a:spcPct val="150000"/>
              </a:lnSpc>
            </a:pP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5319712"/>
            <a:ext cx="4343400" cy="100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bn-IN" sz="4400" b="1">
                <a:latin typeface="NikoshBAN" pitchFamily="2" charset="0"/>
                <a:cs typeface="NikoshBAN" pitchFamily="2" charset="0"/>
              </a:rPr>
              <a:t>৩) তথ্য নির্বাচন কর।</a:t>
            </a:r>
          </a:p>
          <a:p>
            <a:pPr eaLnBrk="0" hangingPunct="0">
              <a:lnSpc>
                <a:spcPct val="150000"/>
              </a:lnSpc>
            </a:pPr>
            <a:endParaRPr lang="bn-IN" sz="4400" b="1">
              <a:latin typeface="NikoshBAN" pitchFamily="2" charset="0"/>
              <a:cs typeface="NikoshBAN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14600" y="228600"/>
            <a:ext cx="3733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4400" b="1">
                <a:latin typeface="NikoshBAN" pitchFamily="2" charset="0"/>
                <a:cs typeface="NikoshBAN" pitchFamily="2" charset="0"/>
              </a:rPr>
              <a:t>ডকুমেন্ট সেভ করাঃ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1534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কোন তথ্য কম্পিউটারে স্থায়ীভাবে রাখতে তা সেভ করতে হয়।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19200" y="1676400"/>
            <a:ext cx="4486275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3200" b="1">
                <a:latin typeface="NikoshBAN" pitchFamily="2" charset="0"/>
                <a:cs typeface="NikoshBAN" pitchFamily="2" charset="0"/>
              </a:rPr>
              <a:t>ডকুমেন্ট সেভ করার নিয়মঃ-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3581400" cy="1200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মেনুবারে ফাইল মেনুতে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save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 ক্লিক কর পাশের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save as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ডায়ালগ আসবে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C:\Users\SBS\Desktop\sa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4681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3733800"/>
            <a:ext cx="3581400" cy="830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যে নামে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save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করতে চাও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file name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ফিল্ডে লিখ।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581400" y="4724400"/>
            <a:ext cx="1981200" cy="1447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185738" y="4648200"/>
            <a:ext cx="3581400" cy="1200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৩) যে ডিরেক্টরেতে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save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করতে চাও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save in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ফিল্ড থেকে নির্বাচন কর।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5" idx="3"/>
          </p:cNvCxnSpPr>
          <p:nvPr/>
        </p:nvCxnSpPr>
        <p:spPr bwMode="auto">
          <a:xfrm flipV="1">
            <a:off x="3767138" y="2971800"/>
            <a:ext cx="1185862" cy="2276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19"/>
          <p:cNvSpPr txBox="1"/>
          <p:nvPr/>
        </p:nvSpPr>
        <p:spPr>
          <a:xfrm>
            <a:off x="157163" y="5905500"/>
            <a:ext cx="3581400" cy="4619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৪) অতপর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save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বাটনে ক্লিক কর।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3752850" y="6248400"/>
            <a:ext cx="4400550" cy="285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5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0"/>
            <a:ext cx="37338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3200" b="1">
                <a:latin typeface="NikoshBAN" pitchFamily="2" charset="0"/>
                <a:cs typeface="NikoshBAN" pitchFamily="2" charset="0"/>
              </a:rPr>
              <a:t>ডকুমেন্ট ওপেন করাঃ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3581400" cy="1200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মেনুবারে ফাইল মেনুতে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open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 ক্লিক কর পাশের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ডায়ালগ আসবে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0" name="Picture 2" descr="C:\Users\SBS\Desktop\o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533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67000"/>
            <a:ext cx="3581400" cy="830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File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টি যে ডিরেক্টরিতে আছে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look in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ফিল্ড থেকে নির্বাচন কর।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8" y="3667125"/>
            <a:ext cx="3581400" cy="12001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File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করতে চাও তা নির্বাচন করে ডাবল ক্লিক কর বা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open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বাটনে ক্লিক কর।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8229600" y="5867400"/>
            <a:ext cx="6858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>
                <a:latin typeface="NikoshBAN" pitchFamily="2" charset="0"/>
                <a:cs typeface="NikoshBAN" pitchFamily="2" charset="0"/>
              </a:rPr>
              <a:t>open</a:t>
            </a:r>
            <a:endParaRPr lang="en-US" sz="110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543300" y="1943100"/>
            <a:ext cx="1143000" cy="1066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  <a:endCxn id="7" idx="0"/>
          </p:cNvCxnSpPr>
          <p:nvPr/>
        </p:nvCxnSpPr>
        <p:spPr bwMode="auto">
          <a:xfrm>
            <a:off x="3657600" y="4419600"/>
            <a:ext cx="4914900" cy="1447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5000"/>
                <a:lumOff val="5000"/>
              </a:scheme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609600"/>
            <a:ext cx="7086600" cy="304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9000" y="3733800"/>
            <a:ext cx="1981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43000" y="2566988"/>
            <a:ext cx="7162800" cy="11430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0" hangingPunct="0">
              <a:defRPr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নিজের তথ্য দিয়ে ডকুমেন্ট তৈরি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66913" y="4038600"/>
            <a:ext cx="4510087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bn-IN" sz="5400" b="1">
                <a:latin typeface="NikoshBAN" pitchFamily="2" charset="0"/>
                <a:cs typeface="NikoshBAN" pitchFamily="2" charset="0"/>
              </a:rPr>
              <a:t>তথ্যাবলি সেভ কর।</a:t>
            </a:r>
            <a:endParaRPr lang="en-US" sz="5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533400" y="1152525"/>
            <a:ext cx="73914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তথ্যাবলি নির্বাচন করে বড়-ছোট কর।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514600" y="76200"/>
            <a:ext cx="3810000" cy="2209800"/>
          </a:xfrm>
          <a:prstGeom prst="star6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25908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514600"/>
            <a:ext cx="659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4000" dirty="0">
                <a:latin typeface="NikoshBAN" pitchFamily="2" charset="0"/>
                <a:cs typeface="NikoshBAN" pitchFamily="2" charset="0"/>
              </a:rPr>
              <a:t>ওয়ার্ড প্রসেসর কি এবং কিভাবে চালু হয়?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5326063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5249863"/>
            <a:ext cx="6492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4400" dirty="0">
                <a:latin typeface="NikoshBAN" pitchFamily="2" charset="0"/>
                <a:cs typeface="NikoshBAN" pitchFamily="2" charset="0"/>
              </a:rPr>
              <a:t>তথ্যাবলি সেভ, তথ্যাবলি ওপেন করা।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44196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1200" y="6088063"/>
            <a:ext cx="51069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4400">
                <a:latin typeface="NikoshBAN" pitchFamily="2" charset="0"/>
                <a:cs typeface="NikoshBAN" pitchFamily="2" charset="0"/>
              </a:rPr>
              <a:t>ডকুমেন্ট কিভাবে প্রিন্ট করে?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6164263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00263" y="3352800"/>
            <a:ext cx="4767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4400">
                <a:latin typeface="NikoshBAN" pitchFamily="2" charset="0"/>
                <a:cs typeface="NikoshBAN" pitchFamily="2" charset="0"/>
              </a:rPr>
              <a:t>ওয়ার্ড প্রসেসর কত প্রকার?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04800" y="3451225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3588" y="4343400"/>
            <a:ext cx="5353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4400">
                <a:latin typeface="NikoshBAN" pitchFamily="2" charset="0"/>
                <a:cs typeface="NikoshBAN" pitchFamily="2" charset="0"/>
              </a:rPr>
              <a:t>তথ্যাবলি দিয়ে ডকুমেন্ট তৈরি।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5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5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5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10" grpId="0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66800" y="228600"/>
            <a:ext cx="7086600" cy="3352800"/>
          </a:xfrm>
          <a:prstGeom prst="wav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115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5344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softEdge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 এম এস ওয়ার্ডের ব্যবহার লিখ।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ic-flo-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400"/>
            <a:ext cx="8991600" cy="67564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8077200" cy="315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bn-IN" sz="199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8575" y="1419761"/>
            <a:ext cx="3472425" cy="132343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n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মামুন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7650" y="3851275"/>
            <a:ext cx="8743950" cy="1016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bn-IN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সোনার বাংলা মডেল স্কুল এন্ড কলেজ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867275"/>
            <a:ext cx="41910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bn-IN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ধাঁনসিড়ি, চান্দিনা,কুমিল্লা।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943600"/>
            <a:ext cx="3775075" cy="684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n-IN" sz="1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0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ফোনঃ ০১৭৩৩২০২৭৭১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6019800"/>
            <a:ext cx="4622800" cy="61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n-IN" sz="1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mamunsbs@gmail.com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8" name="Picture 17" descr="Pass_mamu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14" y="1112524"/>
            <a:ext cx="2129586" cy="26974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81200" y="2814638"/>
            <a:ext cx="286543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 শিক্ষক (কম্পিউটার)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95400" y="0"/>
            <a:ext cx="51816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bn-IN" sz="9600" u="sng" dirty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9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bn-IN" sz="8000" dirty="0" smtClean="0">
                <a:solidFill>
                  <a:schemeClr val="accent1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8000" dirty="0" smtClean="0">
              <a:solidFill>
                <a:schemeClr val="accent1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5791200" cy="49530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FontTx/>
              <a:buNone/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শ্রেণি		: ষষ্ঠ</a:t>
            </a:r>
          </a:p>
          <a:p>
            <a:pPr>
              <a:buFontTx/>
              <a:buNone/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	: কম্পিউটার শিক্ষা</a:t>
            </a:r>
          </a:p>
          <a:p>
            <a:pPr>
              <a:buFontTx/>
              <a:buNone/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	: আঠার</a:t>
            </a:r>
          </a:p>
          <a:p>
            <a:pPr>
              <a:buFontTx/>
              <a:buNone/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		: ৪০ মিঃ</a:t>
            </a:r>
          </a:p>
          <a:p>
            <a:pPr>
              <a:buFontTx/>
              <a:buNone/>
              <a:defRPr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তারিখ	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15/07/13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BS\Desktop\Wor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4495800"/>
            <a:ext cx="3810000" cy="990600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IN" sz="5400">
                <a:latin typeface="NikoshBAN" pitchFamily="2" charset="0"/>
                <a:cs typeface="NikoshBAN" pitchFamily="2" charset="0"/>
              </a:rPr>
              <a:t>এম এস ওয়ার্ড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BS\Desktop\illustr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5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2667000"/>
            <a:ext cx="2763838" cy="11080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ইলাস্ট্রেটর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990600"/>
            <a:ext cx="8153400" cy="35814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8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</a:t>
            </a:r>
            <a:r>
              <a:rPr lang="bn-IN" sz="8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8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447800" y="6096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bn-IN"/>
          </a:p>
          <a:p>
            <a:pPr eaLnBrk="0" hangingPunct="0"/>
            <a:r>
              <a:rPr lang="bn-IN"/>
              <a:t> </a:t>
            </a: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152400" y="1371600"/>
            <a:ext cx="8915400" cy="541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bn-IN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ওয়ার্ড প্রসেসর কি তা বলতে পারবে।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প্রকার ওয়ার্ড প্রসেসরের নাম উল্লেখ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ডকুমেন্ট তৈরী, ডকুমেন্ট সেভ, ডকুমেন্ট খুলতে পারবে।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৪। প্রিন্ট করার জন্য মার্জিন সেট করতে পারবে।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7625"/>
            <a:ext cx="88392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6600" b="1" u="sng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52600"/>
            <a:ext cx="7467600" cy="304641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/>
            <a:r>
              <a:rPr lang="bn-IN" sz="4800" dirty="0">
                <a:latin typeface="NikoshBAN" pitchFamily="2" charset="0"/>
                <a:cs typeface="NikoshBAN" pitchFamily="2" charset="0"/>
              </a:rPr>
              <a:t>চিঠিপত্র লেখা, দলিল দস্তাবেজ, প্রকাশনা, ডেস্কটপ জাতীয় কার্যাবলি ইত্যাদি করার জন্য যে প্রোগ্রাম ব্যবহার হয় তাকে ওয়ার্ড প্রসেসর বলে।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57200"/>
            <a:ext cx="2743200" cy="9144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n-IN" sz="6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endParaRPr lang="en-US" sz="6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257800"/>
            <a:ext cx="7605713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যেমনঃ এম এস ওয়ার্ড, ইলাস্ট্রেটর, পেজ মেকার </a:t>
            </a:r>
          </a:p>
          <a:p>
            <a:pPr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Wor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8598" y="0"/>
            <a:ext cx="9524998" cy="6900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1219200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P‡jv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393</Words>
  <Application>Microsoft Office PowerPoint</Application>
  <PresentationFormat>On-screen Show (4:3)</PresentationFormat>
  <Paragraphs>76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বিষয়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SBS</dc:creator>
  <cp:lastModifiedBy>keronkhal highschool</cp:lastModifiedBy>
  <cp:revision>129</cp:revision>
  <cp:lastPrinted>1601-01-01T00:00:00Z</cp:lastPrinted>
  <dcterms:created xsi:type="dcterms:W3CDTF">2012-09-18T03:36:29Z</dcterms:created>
  <dcterms:modified xsi:type="dcterms:W3CDTF">2013-07-16T06:17:36Z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